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88" r:id="rId24"/>
    <p:sldId id="289" r:id="rId25"/>
    <p:sldId id="290" r:id="rId26"/>
    <p:sldId id="282" r:id="rId27"/>
    <p:sldId id="292" r:id="rId28"/>
    <p:sldId id="293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343" dt="2023-02-14T20:22:05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4T20:24:39.854" v="4364" actId="1076"/>
      <pc:docMkLst>
        <pc:docMk/>
      </pc:docMkLst>
      <pc:sldChg chg="addSp delSp modSp mod">
        <pc:chgData name="Tomaso Castellani" userId="59fd71cc-7b05-4d63-a06c-c551c56b86a5" providerId="ADAL" clId="{C44F27EB-3B96-44EF-90CC-56EF271FE16A}" dt="2023-02-14T20:24:39.854" v="4364" actId="1076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  <pc:spChg chg="add del mod">
          <ac:chgData name="Tomaso Castellani" userId="59fd71cc-7b05-4d63-a06c-c551c56b86a5" providerId="ADAL" clId="{C44F27EB-3B96-44EF-90CC-56EF271FE16A}" dt="2023-02-14T20:12:03.761" v="4276" actId="478"/>
          <ac:spMkLst>
            <pc:docMk/>
            <pc:sldMk cId="2964602178" sldId="256"/>
            <ac:spMk id="9" creationId="{1EA8CEC5-D967-2B80-CCDD-C27B2DB14D53}"/>
          </ac:spMkLst>
        </pc:spChg>
        <pc:picChg chg="add del mod">
          <ac:chgData name="Tomaso Castellani" userId="59fd71cc-7b05-4d63-a06c-c551c56b86a5" providerId="ADAL" clId="{C44F27EB-3B96-44EF-90CC-56EF271FE16A}" dt="2023-02-14T20:12:21.752" v="4279" actId="478"/>
          <ac:picMkLst>
            <pc:docMk/>
            <pc:sldMk cId="2964602178" sldId="256"/>
            <ac:picMk id="8" creationId="{8648B99B-9651-4909-8579-D8559581E8B5}"/>
          </ac:picMkLst>
        </pc:picChg>
        <pc:picChg chg="add mod">
          <ac:chgData name="Tomaso Castellani" userId="59fd71cc-7b05-4d63-a06c-c551c56b86a5" providerId="ADAL" clId="{C44F27EB-3B96-44EF-90CC-56EF271FE16A}" dt="2023-02-14T20:24:39.854" v="4364" actId="1076"/>
          <ac:picMkLst>
            <pc:docMk/>
            <pc:sldMk cId="2964602178" sldId="256"/>
            <ac:picMk id="10" creationId="{83640B9C-3972-9B69-5D08-BAE40741CF3E}"/>
          </ac:picMkLst>
        </pc:picChg>
        <pc:picChg chg="add del mod">
          <ac:chgData name="Tomaso Castellani" userId="59fd71cc-7b05-4d63-a06c-c551c56b86a5" providerId="ADAL" clId="{C44F27EB-3B96-44EF-90CC-56EF271FE16A}" dt="2023-02-14T20:10:00.415" v="4264" actId="478"/>
          <ac:picMkLst>
            <pc:docMk/>
            <pc:sldMk cId="2964602178" sldId="256"/>
            <ac:picMk id="1026" creationId="{27653283-E95A-34DB-8A73-E66D0C7BEAB4}"/>
          </ac:picMkLst>
        </pc:picChg>
        <pc:picChg chg="add del mod">
          <ac:chgData name="Tomaso Castellani" userId="59fd71cc-7b05-4d63-a06c-c551c56b86a5" providerId="ADAL" clId="{C44F27EB-3B96-44EF-90CC-56EF271FE16A}" dt="2023-02-14T20:10:36.294" v="4267" actId="478"/>
          <ac:picMkLst>
            <pc:docMk/>
            <pc:sldMk cId="2964602178" sldId="256"/>
            <ac:picMk id="1028" creationId="{ED5BABBE-489C-1D05-E41F-D40D3EFA8674}"/>
          </ac:picMkLst>
        </pc:picChg>
        <pc:picChg chg="add del mod">
          <ac:chgData name="Tomaso Castellani" userId="59fd71cc-7b05-4d63-a06c-c551c56b86a5" providerId="ADAL" clId="{C44F27EB-3B96-44EF-90CC-56EF271FE16A}" dt="2023-02-14T20:10:51.152" v="4270" actId="478"/>
          <ac:picMkLst>
            <pc:docMk/>
            <pc:sldMk cId="2964602178" sldId="256"/>
            <ac:picMk id="1030" creationId="{E809B637-F62F-C2FF-2509-9E8C9A889401}"/>
          </ac:picMkLst>
        </pc:picChg>
        <pc:picChg chg="add del mod">
          <ac:chgData name="Tomaso Castellani" userId="59fd71cc-7b05-4d63-a06c-c551c56b86a5" providerId="ADAL" clId="{C44F27EB-3B96-44EF-90CC-56EF271FE16A}" dt="2023-02-14T20:14:50.681" v="4295" actId="478"/>
          <ac:picMkLst>
            <pc:docMk/>
            <pc:sldMk cId="2964602178" sldId="256"/>
            <ac:picMk id="1032" creationId="{6F82D5BF-79CB-6C42-3690-A2EB251AABBB}"/>
          </ac:picMkLst>
        </pc:picChg>
        <pc:picChg chg="add del mod">
          <ac:chgData name="Tomaso Castellani" userId="59fd71cc-7b05-4d63-a06c-c551c56b86a5" providerId="ADAL" clId="{C44F27EB-3B96-44EF-90CC-56EF271FE16A}" dt="2023-02-14T20:16:07.280" v="4298" actId="478"/>
          <ac:picMkLst>
            <pc:docMk/>
            <pc:sldMk cId="2964602178" sldId="256"/>
            <ac:picMk id="1034" creationId="{79021E13-2384-2158-FC8D-1781D3B2E756}"/>
          </ac:picMkLst>
        </pc:picChg>
        <pc:picChg chg="add del mod">
          <ac:chgData name="Tomaso Castellani" userId="59fd71cc-7b05-4d63-a06c-c551c56b86a5" providerId="ADAL" clId="{C44F27EB-3B96-44EF-90CC-56EF271FE16A}" dt="2023-02-14T20:19:12.275" v="4353" actId="478"/>
          <ac:picMkLst>
            <pc:docMk/>
            <pc:sldMk cId="2964602178" sldId="256"/>
            <ac:picMk id="1036" creationId="{A67EE78F-3A76-887F-97FA-0E85009F276B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4:57:00.988" v="87" actId="1076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3T15:02:18.291" v="142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3T15:02:18.291" v="142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16:56.700" v="405" actId="1076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3T15:14:54.845" v="378" actId="2057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4T20:22:05.062" v="4363" actId="767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3T14:53:51.409" v="79" actId="20577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4T20:22:05.062" v="4363" actId="767"/>
          <ac:spMkLst>
            <pc:docMk/>
            <pc:sldMk cId="1417107812" sldId="268"/>
            <ac:spMk id="4" creationId="{33E67C34-3AA6-352C-6444-E24A5ACCCED5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modSp mod">
        <pc:chgData name="Tomaso Castellani" userId="59fd71cc-7b05-4d63-a06c-c551c56b86a5" providerId="ADAL" clId="{C44F27EB-3B96-44EF-90CC-56EF271FE16A}" dt="2023-02-13T14:57:36.425" v="92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4T17:51:19.680" v="3924" actId="1076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4T17:48:57.627" v="3825" actId="14100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4T17:49:56.177" v="3841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4T17:50:30.303" v="3886" actId="20577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31:10.131" v="1169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4T17:51:19.680" v="3924" actId="1076"/>
          <ac:spMkLst>
            <pc:docMk/>
            <pc:sldMk cId="2206776449" sldId="273"/>
            <ac:spMk id="10" creationId="{40E99058-BC88-CEA5-9A1F-6A59EE603462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4T17:45:42.865" v="3800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4T17:45:30.413" v="3796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6:03:08.027" v="722" actId="1076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3T16:03:06.660" v="721" actId="1076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7:35:21.975" v="3629" actId="2057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6:05:08.522" v="757" actId="1076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3T16:05:26.326" v="765" actId="2057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3T16:06:20.212" v="862" actId="1076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3T17:44:24.140" v="3706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10:35.572" v="923" actId="2057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3T16:10:29.840" v="919" actId="2057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3T16:11:34.841" v="959" actId="1076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2:40.969" v="3710" actId="207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3T18:32:33.308" v="3708" actId="207"/>
          <ac:spMkLst>
            <pc:docMk/>
            <pc:sldMk cId="2037694309" sldId="288"/>
            <ac:spMk id="3" creationId="{6B497C59-9041-73EA-081E-BC10D2A11978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3T18:32:37.362" v="3709" actId="207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3T18:32:40.969" v="3710" actId="207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mod ord">
          <ac:chgData name="Tomaso Castellani" userId="59fd71cc-7b05-4d63-a06c-c551c56b86a5" providerId="ADAL" clId="{C44F27EB-3B96-44EF-90CC-56EF271FE16A}" dt="2023-02-13T16:51:38.860" v="1760" actId="171"/>
          <ac:spMkLst>
            <pc:docMk/>
            <pc:sldMk cId="2037694309" sldId="288"/>
            <ac:spMk id="10" creationId="{DA664E1A-7F42-A2BA-3AD2-25ABDF12E58F}"/>
          </ac:spMkLst>
        </pc:spChg>
        <pc:spChg chg="add mod ord">
          <ac:chgData name="Tomaso Castellani" userId="59fd71cc-7b05-4d63-a06c-c551c56b86a5" providerId="ADAL" clId="{C44F27EB-3B96-44EF-90CC-56EF271FE16A}" dt="2023-02-13T16:51:47.561" v="1767" actId="171"/>
          <ac:spMkLst>
            <pc:docMk/>
            <pc:sldMk cId="2037694309" sldId="288"/>
            <ac:spMk id="11" creationId="{815E752D-3AF7-2AD1-A8BA-CD7C1A846DF8}"/>
          </ac:spMkLst>
        </pc:spChg>
        <pc:spChg chg="add mod ord">
          <ac:chgData name="Tomaso Castellani" userId="59fd71cc-7b05-4d63-a06c-c551c56b86a5" providerId="ADAL" clId="{C44F27EB-3B96-44EF-90CC-56EF271FE16A}" dt="2023-02-13T16:52:18.441" v="1774" actId="14100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mod">
          <ac:chgData name="Tomaso Castellani" userId="59fd71cc-7b05-4d63-a06c-c551c56b86a5" providerId="ADAL" clId="{C44F27EB-3B96-44EF-90CC-56EF271FE16A}" dt="2023-02-13T16:55:15.337" v="2146" actId="20577"/>
          <ac:spMkLst>
            <pc:docMk/>
            <pc:sldMk cId="2037694309" sldId="288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3:57.128" v="3713" actId="20577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3T16:56:16.721" v="2230" actId="1076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8:08:22.043" v="4257" actId="2057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4T18:08:22.043" v="4257" actId="20577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mod">
          <ac:chgData name="Tomaso Castellani" userId="59fd71cc-7b05-4d63-a06c-c551c56b86a5" providerId="ADAL" clId="{C44F27EB-3B96-44EF-90CC-56EF271FE16A}" dt="2023-02-14T17:57:40.958" v="4140" actId="1076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3T17:18:04.318" v="3194" actId="20577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3T17:16:21.867" v="2957" actId="20577"/>
          <ac:spMkLst>
            <pc:docMk/>
            <pc:sldMk cId="715061638" sldId="292"/>
            <ac:spMk id="3" creationId="{24E3E5F2-E655-D53B-FBD1-C49B4B6BEEF7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7:18:04.318" v="3194" actId="20577"/>
          <ac:spMkLst>
            <pc:docMk/>
            <pc:sldMk cId="715061638" sldId="292"/>
            <ac:spMk id="9" creationId="{7788D7CC-7F21-5F35-FAE3-610EF20E918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7:44:30.651" v="3789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4T17:43:36.493" v="3740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Tech companies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3" y="1696048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br>
              <a:rPr lang="it-IT" sz="4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(Trends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Tresure</a:t>
            </a:r>
            <a:r>
              <a:rPr lang="it-IT" dirty="0"/>
              <a:t> Island (28), 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island</a:t>
            </a:r>
            <a:r>
              <a:rPr lang="it-IT" dirty="0"/>
              <a:t> </a:t>
            </a:r>
            <a:r>
              <a:rPr lang="it-IT" dirty="0" err="1"/>
              <a:t>scarcely</a:t>
            </a:r>
            <a:r>
              <a:rPr lang="it-IT" dirty="0"/>
              <a:t> </a:t>
            </a:r>
            <a:r>
              <a:rPr lang="it-IT" dirty="0" err="1"/>
              <a:t>inhabited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Magnitude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Japantown</a:t>
            </a:r>
            <a:r>
              <a:rPr lang="it-IT" dirty="0"/>
              <a:t>, </a:t>
            </a:r>
            <a:r>
              <a:rPr lang="it-IT" dirty="0" err="1"/>
              <a:t>Tenderloin</a:t>
            </a:r>
            <a:r>
              <a:rPr lang="it-IT" dirty="0"/>
              <a:t> and </a:t>
            </a:r>
            <a:r>
              <a:rPr lang="it-IT" dirty="0" err="1"/>
              <a:t>Nob</a:t>
            </a:r>
            <a:r>
              <a:rPr lang="it-IT" dirty="0"/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difference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for the </a:t>
            </a:r>
            <a:r>
              <a:rPr lang="it-IT" dirty="0" err="1"/>
              <a:t>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derivatives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blipFill>
                <a:blip r:embed="rId2"/>
                <a:stretch>
                  <a:fillRect t="-81395" b="-1612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49" y="2173969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71" y="2156997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115" b="-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pagina esterna 9">
            <a:extLst>
              <a:ext uri="{FF2B5EF4-FFF2-40B4-BE49-F238E27FC236}">
                <a16:creationId xmlns:a16="http://schemas.microsoft.com/office/drawing/2014/main" id="{DA664E1A-7F42-A2BA-3AD2-25ABDF12E58F}"/>
              </a:ext>
            </a:extLst>
          </p:cNvPr>
          <p:cNvSpPr/>
          <p:nvPr/>
        </p:nvSpPr>
        <p:spPr>
          <a:xfrm rot="16200000">
            <a:off x="3640326" y="844952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nettore pagina esterna 10">
            <a:extLst>
              <a:ext uri="{FF2B5EF4-FFF2-40B4-BE49-F238E27FC236}">
                <a16:creationId xmlns:a16="http://schemas.microsoft.com/office/drawing/2014/main" id="{815E752D-3AF7-2AD1-A8BA-CD7C1A846DF8}"/>
              </a:ext>
            </a:extLst>
          </p:cNvPr>
          <p:cNvSpPr/>
          <p:nvPr/>
        </p:nvSpPr>
        <p:spPr>
          <a:xfrm rot="16200000">
            <a:off x="6348578" y="826875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onnettore pagina esterna 11">
            <a:extLst>
              <a:ext uri="{FF2B5EF4-FFF2-40B4-BE49-F238E27FC236}">
                <a16:creationId xmlns:a16="http://schemas.microsoft.com/office/drawing/2014/main" id="{9B6EFBD6-0DCB-B205-C04C-F30BC39E3783}"/>
              </a:ext>
            </a:extLst>
          </p:cNvPr>
          <p:cNvSpPr/>
          <p:nvPr/>
        </p:nvSpPr>
        <p:spPr>
          <a:xfrm rot="16200000">
            <a:off x="9307360" y="660354"/>
            <a:ext cx="1794076" cy="218499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40326" y="134266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Single 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229109" y="106566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Average</a:t>
            </a:r>
            <a:r>
              <a:rPr lang="it-IT" dirty="0">
                <a:solidFill>
                  <a:schemeClr val="bg1"/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neighborhood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027895" y="937285"/>
            <a:ext cx="201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Gaussian</a:t>
            </a:r>
            <a:r>
              <a:rPr lang="it-IT" dirty="0">
                <a:solidFill>
                  <a:schemeClr val="bg1"/>
                </a:solidFill>
              </a:rPr>
              <a:t> Kernel </a:t>
            </a:r>
            <a:r>
              <a:rPr lang="it-IT" dirty="0" err="1">
                <a:solidFill>
                  <a:schemeClr val="bg1"/>
                </a:solidFill>
              </a:rPr>
              <a:t>Regression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 err="1">
                <a:solidFill>
                  <a:schemeClr val="bg1"/>
                </a:solidFill>
              </a:rPr>
              <a:t>coordinates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centroids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neighborhoods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282633" y="3429000"/>
            <a:ext cx="62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Improvement</a:t>
            </a:r>
            <a:r>
              <a:rPr lang="it-IT" dirty="0"/>
              <a:t> : </a:t>
            </a:r>
            <a:r>
              <a:rPr lang="it-IT" dirty="0" err="1"/>
              <a:t>consider</a:t>
            </a:r>
            <a:r>
              <a:rPr lang="it-IT" dirty="0"/>
              <a:t> the small </a:t>
            </a:r>
            <a:r>
              <a:rPr lang="it-IT" dirty="0" err="1"/>
              <a:t>fraction</a:t>
            </a:r>
            <a:r>
              <a:rPr lang="it-IT" dirty="0"/>
              <a:t> of </a:t>
            </a:r>
            <a:r>
              <a:rPr lang="it-IT" dirty="0" err="1"/>
              <a:t>observation</a:t>
            </a:r>
            <a:r>
              <a:rPr lang="it-IT" dirty="0"/>
              <a:t> with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observation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486400" y="2782669"/>
            <a:ext cx="39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𝐺𝑜𝑜𝑔𝑙𝑒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𝑏𝑢𝑠</m:t>
                              </m:r>
                            </m:e>
                          </m:func>
                        </m:e>
                      </m:d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blipFill>
                <a:blip r:embed="rId2"/>
                <a:stretch>
                  <a:fillRect l="-362" t="-32012" b="-27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41" y="364036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13505E-FCCF-3C14-B212-1D61A621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45" y="4013453"/>
            <a:ext cx="2757219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30" y="4013453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0" y="4037974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blipFill>
                <a:blip r:embed="rId9"/>
                <a:stretch>
                  <a:fillRect t="-4483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blipFill>
                <a:blip r:embed="rId10"/>
                <a:stretch>
                  <a:fillRect t="-10345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1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4109011" y="3895940"/>
            <a:ext cx="644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rents</a:t>
            </a:r>
            <a:r>
              <a:rPr lang="it-IT" dirty="0"/>
              <a:t> and </a:t>
            </a:r>
            <a:r>
              <a:rPr lang="it-IT" dirty="0" err="1"/>
              <a:t>evictions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Study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Separate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(</a:t>
            </a:r>
            <a:r>
              <a:rPr lang="it-IT" dirty="0" err="1"/>
              <a:t>affordable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affordable</a:t>
            </a:r>
            <a:r>
              <a:rPr lang="it-IT" dirty="0"/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372666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</TotalTime>
  <Words>561</Words>
  <Application>Microsoft Office PowerPoint</Application>
  <PresentationFormat>Widescreen</PresentationFormat>
  <Paragraphs>132</Paragraphs>
  <Slides>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Exploratory analysis (Trends analysis?)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15</cp:revision>
  <dcterms:created xsi:type="dcterms:W3CDTF">2022-12-11T14:50:30Z</dcterms:created>
  <dcterms:modified xsi:type="dcterms:W3CDTF">2023-02-14T20:24:52Z</dcterms:modified>
</cp:coreProperties>
</file>